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>
      <p:cViewPr varScale="1">
        <p:scale>
          <a:sx n="143" d="100"/>
          <a:sy n="143" d="100"/>
        </p:scale>
        <p:origin x="13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20-CD75-446C-97E0-6400086715A2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3.png"/><Relationship Id="rId10" Type="http://schemas.openxmlformats.org/officeDocument/2006/relationships/tags" Target="../tags/tag18.xml"/><Relationship Id="rId19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15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34" Type="http://schemas.openxmlformats.org/officeDocument/2006/relationships/image" Target="../media/image31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14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6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13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24.png"/><Relationship Id="rId28" Type="http://schemas.openxmlformats.org/officeDocument/2006/relationships/image" Target="../media/image17.png"/><Relationship Id="rId36" Type="http://schemas.openxmlformats.org/officeDocument/2006/relationships/image" Target="../media/image3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28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12126" r="46578" b="1"/>
          <a:stretch/>
        </p:blipFill>
        <p:spPr>
          <a:xfrm flipH="1">
            <a:off x="6390188" y="4495385"/>
            <a:ext cx="791057" cy="163272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61134" y="548640"/>
            <a:ext cx="11070454" cy="2433607"/>
            <a:chOff x="861134" y="548640"/>
            <a:chExt cx="11070454" cy="243360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420996" y="1828800"/>
            <a:ext cx="11350008" cy="3200400"/>
            <a:chOff x="420996" y="1828800"/>
            <a:chExt cx="11350008" cy="3200400"/>
          </a:xfrm>
        </p:grpSpPr>
        <p:sp>
          <p:nvSpPr>
            <p:cNvPr id="44" name="Flowchart: Or 43"/>
            <p:cNvSpPr/>
            <p:nvPr/>
          </p:nvSpPr>
          <p:spPr>
            <a:xfrm>
              <a:off x="10019928" y="2133774"/>
              <a:ext cx="530352" cy="530352"/>
            </a:xfrm>
            <a:prstGeom prst="flowChar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64221" y="4044961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231424" y="2148676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7604" y="1828800"/>
              <a:ext cx="14478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SOQPSK-TG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88804" y="1828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iNET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Packetizer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749727" y="1828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765" y="2434931"/>
              <a:ext cx="396191" cy="251428"/>
            </a:xfrm>
            <a:prstGeom prst="rect">
              <a:avLst/>
            </a:prstGeom>
          </p:spPr>
        </p:pic>
        <p:sp>
          <p:nvSpPr>
            <p:cNvPr id="23" name="Flowchart: Summing Junction 22"/>
            <p:cNvSpPr/>
            <p:nvPr/>
          </p:nvSpPr>
          <p:spPr>
            <a:xfrm>
              <a:off x="7580004" y="21336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Summing Junction 23"/>
            <p:cNvSpPr/>
            <p:nvPr/>
          </p:nvSpPr>
          <p:spPr>
            <a:xfrm>
              <a:off x="8799204" y="21336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>
              <a:stCxn id="21" idx="3"/>
              <a:endCxn id="20" idx="1"/>
            </p:cNvCxnSpPr>
            <p:nvPr/>
          </p:nvCxnSpPr>
          <p:spPr>
            <a:xfrm>
              <a:off x="2931804" y="24003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3"/>
              <a:endCxn id="42" idx="1"/>
            </p:cNvCxnSpPr>
            <p:nvPr/>
          </p:nvCxnSpPr>
          <p:spPr>
            <a:xfrm>
              <a:off x="5065404" y="2400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42" idx="3"/>
              <a:endCxn id="23" idx="2"/>
            </p:cNvCxnSpPr>
            <p:nvPr/>
          </p:nvCxnSpPr>
          <p:spPr>
            <a:xfrm>
              <a:off x="6892727" y="2400300"/>
              <a:ext cx="6872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6"/>
              <a:endCxn id="24" idx="2"/>
            </p:cNvCxnSpPr>
            <p:nvPr/>
          </p:nvCxnSpPr>
          <p:spPr>
            <a:xfrm>
              <a:off x="8113404" y="24003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44" idx="2"/>
            </p:cNvCxnSpPr>
            <p:nvPr/>
          </p:nvCxnSpPr>
          <p:spPr>
            <a:xfrm flipV="1">
              <a:off x="9332604" y="2398950"/>
              <a:ext cx="687324" cy="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04481" y="2400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4" idx="6"/>
            </p:cNvCxnSpPr>
            <p:nvPr/>
          </p:nvCxnSpPr>
          <p:spPr>
            <a:xfrm>
              <a:off x="10550280" y="2398950"/>
              <a:ext cx="687324" cy="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584" y="2948971"/>
              <a:ext cx="496762" cy="2118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428" y="2948971"/>
              <a:ext cx="316952" cy="21638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2628" y="2948971"/>
              <a:ext cx="444952" cy="251429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>
              <a:stCxn id="2" idx="0"/>
              <a:endCxn id="23" idx="4"/>
            </p:cNvCxnSpPr>
            <p:nvPr/>
          </p:nvCxnSpPr>
          <p:spPr>
            <a:xfrm flipV="1">
              <a:off x="7845965" y="2667000"/>
              <a:ext cx="739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4" idx="0"/>
              <a:endCxn id="24" idx="4"/>
            </p:cNvCxnSpPr>
            <p:nvPr/>
          </p:nvCxnSpPr>
          <p:spPr>
            <a:xfrm flipV="1">
              <a:off x="9065904" y="26670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0"/>
              <a:endCxn id="44" idx="4"/>
            </p:cNvCxnSpPr>
            <p:nvPr/>
          </p:nvCxnSpPr>
          <p:spPr>
            <a:xfrm flipV="1">
              <a:off x="10285104" y="2664126"/>
              <a:ext cx="0" cy="284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28" y="2274585"/>
              <a:ext cx="379428" cy="25142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04" y="2312680"/>
              <a:ext cx="143238" cy="17523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420996" y="2529848"/>
              <a:ext cx="10630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80162" y="3725084"/>
              <a:ext cx="1554719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Down-Convert &amp;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134881" y="4296584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894266" y="4296583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054589" y="4382869"/>
              <a:ext cx="10630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Received Signal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297" y="4170869"/>
              <a:ext cx="379428" cy="251429"/>
            </a:xfrm>
            <a:prstGeom prst="rect">
              <a:avLst/>
            </a:prstGeom>
          </p:spPr>
        </p:pic>
        <p:sp>
          <p:nvSpPr>
            <p:cNvPr id="18" name="Snip Same Side Corner Rectangle 17"/>
            <p:cNvSpPr/>
            <p:nvPr/>
          </p:nvSpPr>
          <p:spPr>
            <a:xfrm rot="16200000">
              <a:off x="6886352" y="3773712"/>
              <a:ext cx="914400" cy="104574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2" y="4094484"/>
              <a:ext cx="6148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7783" y="4170869"/>
              <a:ext cx="440380" cy="25142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7866424" y="4296583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6" idx="2"/>
              <a:endCxn id="5" idx="0"/>
            </p:cNvCxnSpPr>
            <p:nvPr/>
          </p:nvCxnSpPr>
          <p:spPr>
            <a:xfrm rot="5400000">
              <a:off x="6871093" y="-585160"/>
              <a:ext cx="1393040" cy="7867203"/>
            </a:xfrm>
            <a:prstGeom prst="bentConnector3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/>
          <p:cNvGrpSpPr/>
          <p:nvPr/>
        </p:nvGrpSpPr>
        <p:grpSpPr>
          <a:xfrm>
            <a:off x="2094954" y="1219200"/>
            <a:ext cx="8002093" cy="2057400"/>
            <a:chOff x="1218107" y="1600200"/>
            <a:chExt cx="8002093" cy="2057400"/>
          </a:xfrm>
        </p:grpSpPr>
        <p:sp>
          <p:nvSpPr>
            <p:cNvPr id="110" name="Rectangle 109"/>
            <p:cNvSpPr/>
            <p:nvPr/>
          </p:nvSpPr>
          <p:spPr>
            <a:xfrm>
              <a:off x="2437307" y="160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266107" y="2514600"/>
              <a:ext cx="1159292" cy="1143000"/>
              <a:chOff x="9753600" y="1600200"/>
              <a:chExt cx="1159292" cy="11430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753600" y="160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753600" y="1714499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1" name="Picture 1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778" y="1909409"/>
              <a:ext cx="214857" cy="185905"/>
            </a:xfrm>
            <a:prstGeom prst="rect">
              <a:avLst/>
            </a:prstGeom>
          </p:spPr>
        </p:pic>
        <p:sp>
          <p:nvSpPr>
            <p:cNvPr id="122" name="Flowchart: Summing Junction 121"/>
            <p:cNvSpPr/>
            <p:nvPr/>
          </p:nvSpPr>
          <p:spPr>
            <a:xfrm>
              <a:off x="6094907" y="1905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0" idx="3"/>
              <a:endCxn id="122" idx="2"/>
            </p:cNvCxnSpPr>
            <p:nvPr/>
          </p:nvCxnSpPr>
          <p:spPr>
            <a:xfrm>
              <a:off x="3580307" y="2171700"/>
              <a:ext cx="2514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Elbow Connector 123"/>
            <p:cNvCxnSpPr>
              <a:stCxn id="110" idx="3"/>
              <a:endCxn id="112" idx="1"/>
            </p:cNvCxnSpPr>
            <p:nvPr/>
          </p:nvCxnSpPr>
          <p:spPr>
            <a:xfrm>
              <a:off x="3580307" y="2171700"/>
              <a:ext cx="685800" cy="9144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2" idx="3"/>
              <a:endCxn id="122" idx="4"/>
            </p:cNvCxnSpPr>
            <p:nvPr/>
          </p:nvCxnSpPr>
          <p:spPr>
            <a:xfrm flipV="1">
              <a:off x="5409107" y="2438400"/>
              <a:ext cx="952500" cy="6477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309" y="3204879"/>
              <a:ext cx="710095" cy="228571"/>
            </a:xfrm>
            <a:prstGeom prst="rect">
              <a:avLst/>
            </a:prstGeom>
          </p:spPr>
        </p:pic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>
              <a:off x="6628307" y="2171700"/>
              <a:ext cx="22108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114556"/>
              <a:ext cx="103619" cy="11428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107" y="2045984"/>
              <a:ext cx="440380" cy="251429"/>
            </a:xfrm>
            <a:prstGeom prst="rect">
              <a:avLst/>
            </a:prstGeom>
          </p:spPr>
        </p:pic>
        <p:cxnSp>
          <p:nvCxnSpPr>
            <p:cNvPr id="201" name="Straight Arrow Connector 200"/>
            <p:cNvCxnSpPr/>
            <p:nvPr/>
          </p:nvCxnSpPr>
          <p:spPr>
            <a:xfrm>
              <a:off x="1751507" y="2171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7010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682257"/>
              <a:ext cx="146286" cy="242285"/>
            </a:xfrm>
            <a:prstGeom prst="rect">
              <a:avLst/>
            </a:prstGeom>
          </p:spPr>
        </p:pic>
        <p:sp>
          <p:nvSpPr>
            <p:cNvPr id="207" name="Rectangle 206"/>
            <p:cNvSpPr/>
            <p:nvPr/>
          </p:nvSpPr>
          <p:spPr>
            <a:xfrm>
              <a:off x="7010400" y="290143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3215657"/>
              <a:ext cx="274286" cy="274285"/>
            </a:xfrm>
            <a:prstGeom prst="rect">
              <a:avLst/>
            </a:prstGeom>
          </p:spPr>
        </p:pic>
        <p:cxnSp>
          <p:nvCxnSpPr>
            <p:cNvPr id="209" name="Elbow Connector 208"/>
            <p:cNvCxnSpPr>
              <a:stCxn id="122" idx="6"/>
              <a:endCxn id="204" idx="1"/>
            </p:cNvCxnSpPr>
            <p:nvPr/>
          </p:nvCxnSpPr>
          <p:spPr>
            <a:xfrm>
              <a:off x="6628307" y="2171700"/>
              <a:ext cx="382093" cy="9144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8153400" y="33528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8153400" y="28194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269341" y="3764315"/>
            <a:ext cx="7653319" cy="1874485"/>
            <a:chOff x="3553981" y="4953000"/>
            <a:chExt cx="7653319" cy="1874485"/>
          </a:xfrm>
        </p:grpSpPr>
        <p:pic>
          <p:nvPicPr>
            <p:cNvPr id="206" name="Picture 20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965" y="6553200"/>
              <a:ext cx="146286" cy="242285"/>
            </a:xfrm>
            <a:prstGeom prst="rect">
              <a:avLst/>
            </a:prstGeom>
          </p:spPr>
        </p:pic>
        <p:sp>
          <p:nvSpPr>
            <p:cNvPr id="232" name="Rectangle 231"/>
            <p:cNvSpPr/>
            <p:nvPr/>
          </p:nvSpPr>
          <p:spPr>
            <a:xfrm>
              <a:off x="4387309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(Filter)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2005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029316" y="54483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Straight Arrow Connector 235"/>
            <p:cNvCxnSpPr/>
            <p:nvPr/>
          </p:nvCxnSpPr>
          <p:spPr>
            <a:xfrm>
              <a:off x="8181716" y="55894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364" y="6553200"/>
              <a:ext cx="274286" cy="274285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81" y="5619756"/>
              <a:ext cx="103619" cy="114286"/>
            </a:xfrm>
            <a:prstGeom prst="rect">
              <a:avLst/>
            </a:prstGeom>
          </p:spPr>
        </p:pic>
        <p:cxnSp>
          <p:nvCxnSpPr>
            <p:cNvPr id="276" name="Straight Arrow Connector 275"/>
            <p:cNvCxnSpPr>
              <a:stCxn id="232" idx="3"/>
              <a:endCxn id="233" idx="1"/>
            </p:cNvCxnSpPr>
            <p:nvPr/>
          </p:nvCxnSpPr>
          <p:spPr>
            <a:xfrm>
              <a:off x="5530309" y="56769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33" idx="3"/>
              <a:endCxn id="234" idx="1"/>
            </p:cNvCxnSpPr>
            <p:nvPr/>
          </p:nvCxnSpPr>
          <p:spPr>
            <a:xfrm>
              <a:off x="7343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4" idx="3"/>
              <a:endCxn id="279" idx="1"/>
            </p:cNvCxnSpPr>
            <p:nvPr/>
          </p:nvCxnSpPr>
          <p:spPr>
            <a:xfrm>
              <a:off x="8486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91723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>
              <a:off x="103153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Picture 29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062" y="5554995"/>
              <a:ext cx="143238" cy="243809"/>
            </a:xfrm>
            <a:prstGeom prst="rect">
              <a:avLst/>
            </a:prstGeom>
          </p:spPr>
        </p:pic>
        <p:pic>
          <p:nvPicPr>
            <p:cNvPr id="300" name="Picture 29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95" y="5486419"/>
              <a:ext cx="214857" cy="152381"/>
            </a:xfrm>
            <a:prstGeom prst="rect">
              <a:avLst/>
            </a:prstGeom>
          </p:spPr>
        </p:pic>
        <p:sp>
          <p:nvSpPr>
            <p:cNvPr id="301" name="Rectangle 300"/>
            <p:cNvSpPr/>
            <p:nvPr/>
          </p:nvSpPr>
          <p:spPr>
            <a:xfrm>
              <a:off x="4219316" y="4953000"/>
              <a:ext cx="4419599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 flipV="1">
              <a:off x="4692108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25507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3701509" y="56768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/>
          <p:nvPr/>
        </p:nvGrpSpPr>
        <p:grpSpPr>
          <a:xfrm>
            <a:off x="3810000" y="685800"/>
            <a:ext cx="5029200" cy="1581885"/>
            <a:chOff x="3810000" y="685800"/>
            <a:chExt cx="5029200" cy="1581885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000" y="685800"/>
              <a:ext cx="5029200" cy="1295400"/>
              <a:chOff x="5638800" y="2514600"/>
              <a:chExt cx="3657600" cy="9144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57912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4008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6705600" y="2895600"/>
                <a:ext cx="0" cy="533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010400" y="2514600"/>
                <a:ext cx="0" cy="914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7315200" y="2743200"/>
                <a:ext cx="0" cy="685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76200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79248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8534400" y="3200400"/>
                <a:ext cx="0" cy="228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88392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91440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5638800" y="3429000"/>
                <a:ext cx="3657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60960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170" y="2057400"/>
              <a:ext cx="368760" cy="21028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55" y="2093971"/>
              <a:ext cx="108190" cy="17371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6" y="2057400"/>
              <a:ext cx="283428" cy="21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1032" y="1828800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 &amp; 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2"/>
            <a:stretch/>
          </p:blipFill>
          <p:spPr>
            <a:xfrm>
              <a:off x="628649" y="2204172"/>
              <a:ext cx="905689" cy="144933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40"/>
            <a:stretch/>
          </p:blipFill>
          <p:spPr>
            <a:xfrm flipH="1">
              <a:off x="385763" y="2198131"/>
              <a:ext cx="239579" cy="1449338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3510001" y="2198131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59285" y="-2630696"/>
            <a:ext cx="1197162" cy="281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62261" y="306169"/>
            <a:ext cx="10467478" cy="6245662"/>
            <a:chOff x="862261" y="306169"/>
            <a:chExt cx="10467478" cy="6245662"/>
          </a:xfrm>
        </p:grpSpPr>
        <p:grpSp>
          <p:nvGrpSpPr>
            <p:cNvPr id="17" name="Group 16"/>
            <p:cNvGrpSpPr/>
            <p:nvPr/>
          </p:nvGrpSpPr>
          <p:grpSpPr>
            <a:xfrm>
              <a:off x="6661395" y="306169"/>
              <a:ext cx="4668344" cy="6245662"/>
              <a:chOff x="6661395" y="306169"/>
              <a:chExt cx="4668344" cy="62456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Connector 17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2" idx="2"/>
                <a:endCxn id="12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3" idx="2"/>
                <a:endCxn id="13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4" idx="2"/>
                <a:endCxn id="14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5" idx="2"/>
                <a:endCxn id="16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10349112" y="306169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62261" y="952500"/>
              <a:ext cx="5273889" cy="4953000"/>
              <a:chOff x="862261" y="952500"/>
              <a:chExt cx="5273889" cy="4953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528017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28017" y="4486504"/>
                <a:ext cx="16081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017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Connector 49"/>
              <p:cNvCxnSpPr>
                <a:stCxn id="65" idx="3"/>
                <a:endCxn id="9" idx="1"/>
              </p:cNvCxnSpPr>
              <p:nvPr/>
            </p:nvCxnSpPr>
            <p:spPr>
              <a:xfrm>
                <a:off x="3400263" y="2136517"/>
                <a:ext cx="1127754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6" idx="3"/>
                <a:endCxn id="7" idx="1"/>
              </p:cNvCxnSpPr>
              <p:nvPr/>
            </p:nvCxnSpPr>
            <p:spPr>
              <a:xfrm>
                <a:off x="3970969" y="3539737"/>
                <a:ext cx="5570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/>
              <p:cNvSpPr/>
              <p:nvPr/>
            </p:nvSpPr>
            <p:spPr>
              <a:xfrm>
                <a:off x="4528017" y="5259169"/>
                <a:ext cx="13324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1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600" y="1676400"/>
            <a:ext cx="8659304" cy="2422314"/>
            <a:chOff x="1752600" y="1676400"/>
            <a:chExt cx="8659304" cy="2422314"/>
          </a:xfrm>
        </p:grpSpPr>
        <p:sp>
          <p:nvSpPr>
            <p:cNvPr id="24" name="Rectangle 23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267200" y="2286000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98382" y="2285998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535143" y="1676400"/>
              <a:ext cx="5309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128</a:t>
              </a:r>
            </a:p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54964" y="1676400"/>
              <a:ext cx="5180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87235" y="167640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6144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5257800" y="2983468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6336 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1628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65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3810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48"/>
          <p:cNvGrpSpPr/>
          <p:nvPr/>
        </p:nvGrpSpPr>
        <p:grpSpPr>
          <a:xfrm>
            <a:off x="2159123" y="-533400"/>
            <a:ext cx="9556233" cy="8153400"/>
            <a:chOff x="2159123" y="-533400"/>
            <a:chExt cx="9556233" cy="8153400"/>
          </a:xfrm>
        </p:grpSpPr>
        <p:grpSp>
          <p:nvGrpSpPr>
            <p:cNvPr id="548" name="Group 547"/>
            <p:cNvGrpSpPr/>
            <p:nvPr/>
          </p:nvGrpSpPr>
          <p:grpSpPr>
            <a:xfrm>
              <a:off x="2159123" y="-533400"/>
              <a:ext cx="9556233" cy="8153400"/>
              <a:chOff x="2159123" y="-533400"/>
              <a:chExt cx="9556233" cy="8153400"/>
            </a:xfrm>
          </p:grpSpPr>
          <p:cxnSp>
            <p:nvCxnSpPr>
              <p:cNvPr id="69" name="Straight Arrow Connector 68"/>
              <p:cNvCxnSpPr>
                <a:stCxn id="63" idx="3"/>
                <a:endCxn id="64" idx="1"/>
              </p:cNvCxnSpPr>
              <p:nvPr/>
            </p:nvCxnSpPr>
            <p:spPr>
              <a:xfrm>
                <a:off x="4495800" y="59817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4" idx="3"/>
                <a:endCxn id="45" idx="1"/>
              </p:cNvCxnSpPr>
              <p:nvPr/>
            </p:nvCxnSpPr>
            <p:spPr>
              <a:xfrm>
                <a:off x="4495800" y="45339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5" idx="3"/>
                <a:endCxn id="26" idx="1"/>
              </p:cNvCxnSpPr>
              <p:nvPr/>
            </p:nvCxnSpPr>
            <p:spPr>
              <a:xfrm>
                <a:off x="4495800" y="308610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3"/>
                <a:endCxn id="7" idx="1"/>
              </p:cNvCxnSpPr>
              <p:nvPr/>
            </p:nvCxnSpPr>
            <p:spPr>
              <a:xfrm>
                <a:off x="4495800" y="16383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101" idx="3"/>
                <a:endCxn id="102" idx="1"/>
              </p:cNvCxnSpPr>
              <p:nvPr/>
            </p:nvCxnSpPr>
            <p:spPr>
              <a:xfrm>
                <a:off x="4495800" y="1905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7" name="Picture 54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0993" y="7273266"/>
                <a:ext cx="443428" cy="214858"/>
              </a:xfrm>
              <a:prstGeom prst="rect">
                <a:avLst/>
              </a:prstGeom>
            </p:spPr>
          </p:pic>
          <p:pic>
            <p:nvPicPr>
              <p:cNvPr id="362" name="Picture 36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781" y="3040950"/>
                <a:ext cx="103619" cy="114286"/>
              </a:xfrm>
              <a:prstGeom prst="rect">
                <a:avLst/>
              </a:prstGeom>
            </p:spPr>
          </p:pic>
          <p:cxnSp>
            <p:nvCxnSpPr>
              <p:cNvPr id="363" name="Straight Arrow Connector 362"/>
              <p:cNvCxnSpPr>
                <a:endCxn id="25" idx="1"/>
              </p:cNvCxnSpPr>
              <p:nvPr/>
            </p:nvCxnSpPr>
            <p:spPr>
              <a:xfrm>
                <a:off x="2664346" y="3083717"/>
                <a:ext cx="688454" cy="23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3352800" y="541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52800" y="39624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FDE1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3528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52800" y="1066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MMSE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352800" y="-381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ZF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894273" y="259856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870" y="7263413"/>
                <a:ext cx="146286" cy="242287"/>
              </a:xfrm>
              <a:prstGeom prst="rect">
                <a:avLst/>
              </a:prstGeom>
            </p:spPr>
          </p:pic>
          <p:cxnSp>
            <p:nvCxnSpPr>
              <p:cNvPr id="330" name="Straight Arrow Connector 329"/>
              <p:cNvCxnSpPr/>
              <p:nvPr/>
            </p:nvCxnSpPr>
            <p:spPr>
              <a:xfrm>
                <a:off x="2840909" y="56768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>
                <a:off x="2840909" y="42290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>
                <a:off x="2840909" y="13334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/>
              <p:cNvCxnSpPr>
                <a:stCxn id="537" idx="2"/>
                <a:endCxn id="528" idx="0"/>
              </p:cNvCxnSpPr>
              <p:nvPr/>
            </p:nvCxnSpPr>
            <p:spPr>
              <a:xfrm>
                <a:off x="2840909" y="1334100"/>
                <a:ext cx="0" cy="563057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/>
              <p:cNvCxnSpPr>
                <a:endCxn id="528" idx="0"/>
              </p:cNvCxnSpPr>
              <p:nvPr/>
            </p:nvCxnSpPr>
            <p:spPr>
              <a:xfrm>
                <a:off x="2514600" y="6964679"/>
                <a:ext cx="32630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4" name="Picture 35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123" y="6819900"/>
                <a:ext cx="274286" cy="274288"/>
              </a:xfrm>
              <a:prstGeom prst="rect">
                <a:avLst/>
              </a:prstGeom>
            </p:spPr>
          </p:pic>
          <p:cxnSp>
            <p:nvCxnSpPr>
              <p:cNvPr id="319" name="Straight Arrow Connector 318"/>
              <p:cNvCxnSpPr/>
              <p:nvPr/>
            </p:nvCxnSpPr>
            <p:spPr>
              <a:xfrm>
                <a:off x="3005501" y="62865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/>
              <p:cNvCxnSpPr/>
              <p:nvPr/>
            </p:nvCxnSpPr>
            <p:spPr>
              <a:xfrm>
                <a:off x="3005501" y="484107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/>
              <p:cNvCxnSpPr/>
              <p:nvPr/>
            </p:nvCxnSpPr>
            <p:spPr>
              <a:xfrm>
                <a:off x="3005501" y="19431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/>
              <p:cNvCxnSpPr/>
              <p:nvPr/>
            </p:nvCxnSpPr>
            <p:spPr>
              <a:xfrm>
                <a:off x="3005501" y="49291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/>
              <p:cNvCxnSpPr>
                <a:stCxn id="256" idx="2"/>
                <a:endCxn id="466" idx="0"/>
              </p:cNvCxnSpPr>
              <p:nvPr/>
            </p:nvCxnSpPr>
            <p:spPr>
              <a:xfrm>
                <a:off x="3008573" y="488456"/>
                <a:ext cx="0" cy="6902944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/>
              <p:cNvCxnSpPr/>
              <p:nvPr/>
            </p:nvCxnSpPr>
            <p:spPr>
              <a:xfrm>
                <a:off x="2693946" y="7389319"/>
                <a:ext cx="319389" cy="208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Rectangle 465"/>
              <p:cNvSpPr/>
              <p:nvPr/>
            </p:nvSpPr>
            <p:spPr>
              <a:xfrm>
                <a:off x="2894273" y="73914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924801" y="57531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8077201" y="58942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64" idx="3"/>
                <a:endCxn id="65" idx="1"/>
              </p:cNvCxnSpPr>
              <p:nvPr/>
            </p:nvCxnSpPr>
            <p:spPr>
              <a:xfrm>
                <a:off x="7239000" y="59817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65" idx="3"/>
                <a:endCxn id="72" idx="1"/>
              </p:cNvCxnSpPr>
              <p:nvPr/>
            </p:nvCxnSpPr>
            <p:spPr>
              <a:xfrm>
                <a:off x="8382001" y="59817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9067801" y="54102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10210801" y="59817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224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5859796"/>
                <a:ext cx="661333" cy="2803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57912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7924801" y="43053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8077201" y="44464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5" idx="3"/>
                <a:endCxn id="46" idx="1"/>
              </p:cNvCxnSpPr>
              <p:nvPr/>
            </p:nvCxnSpPr>
            <p:spPr>
              <a:xfrm>
                <a:off x="7239000" y="45339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6" idx="3"/>
                <a:endCxn id="53" idx="1"/>
              </p:cNvCxnSpPr>
              <p:nvPr/>
            </p:nvCxnSpPr>
            <p:spPr>
              <a:xfrm>
                <a:off x="8382001" y="45339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9067801" y="39624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10210801" y="45339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4" name="Picture 22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4411996"/>
                <a:ext cx="655238" cy="28038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43434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7924801" y="28575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8077201" y="2998644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3"/>
                <a:endCxn id="27" idx="1"/>
              </p:cNvCxnSpPr>
              <p:nvPr/>
            </p:nvCxnSpPr>
            <p:spPr>
              <a:xfrm>
                <a:off x="7239000" y="3086100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3"/>
                <a:endCxn id="34" idx="1"/>
              </p:cNvCxnSpPr>
              <p:nvPr/>
            </p:nvCxnSpPr>
            <p:spPr>
              <a:xfrm>
                <a:off x="8382001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9067801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10210801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2964195"/>
                <a:ext cx="620190" cy="283428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2895619"/>
                <a:ext cx="214857" cy="15238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924801" y="14097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8077201" y="15508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7" idx="3"/>
                <a:endCxn id="8" idx="1"/>
              </p:cNvCxnSpPr>
              <p:nvPr/>
            </p:nvCxnSpPr>
            <p:spPr>
              <a:xfrm>
                <a:off x="7239000" y="16383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3"/>
                <a:endCxn id="15" idx="1"/>
              </p:cNvCxnSpPr>
              <p:nvPr/>
            </p:nvCxnSpPr>
            <p:spPr>
              <a:xfrm>
                <a:off x="8382001" y="16383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9067801" y="10668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0210801" y="16383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2" name="Picture 22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1516397"/>
                <a:ext cx="755809" cy="28342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14478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096000" y="54102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096000" y="39624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0960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096000" y="10668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96000" y="-3809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924801" y="-38099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8077201" y="1030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2" idx="3"/>
                <a:endCxn id="103" idx="1"/>
              </p:cNvCxnSpPr>
              <p:nvPr/>
            </p:nvCxnSpPr>
            <p:spPr>
              <a:xfrm>
                <a:off x="7239000" y="1905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03" idx="3"/>
                <a:endCxn id="110" idx="1"/>
              </p:cNvCxnSpPr>
              <p:nvPr/>
            </p:nvCxnSpPr>
            <p:spPr>
              <a:xfrm>
                <a:off x="8382001" y="1905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9067801" y="-3809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>
                <a:off x="10210801" y="1905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0" name="Picture 219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68596"/>
                <a:ext cx="396190" cy="280380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487" name="Rectangle 486"/>
              <p:cNvSpPr/>
              <p:nvPr/>
            </p:nvSpPr>
            <p:spPr>
              <a:xfrm>
                <a:off x="5637300" y="259856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637300" y="73914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5" name="Picture 504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981" y="6899901"/>
                <a:ext cx="103619" cy="114286"/>
              </a:xfrm>
              <a:prstGeom prst="rect">
                <a:avLst/>
              </a:prstGeom>
            </p:spPr>
          </p:pic>
          <p:cxnSp>
            <p:nvCxnSpPr>
              <p:cNvPr id="493" name="Straight Arrow Connector 492"/>
              <p:cNvCxnSpPr/>
              <p:nvPr/>
            </p:nvCxnSpPr>
            <p:spPr>
              <a:xfrm>
                <a:off x="5591562" y="56834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>
                <a:off x="5591562" y="42356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5591562" y="13400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/>
              <p:cNvCxnSpPr>
                <a:stCxn id="538" idx="2"/>
                <a:endCxn id="529" idx="0"/>
              </p:cNvCxnSpPr>
              <p:nvPr/>
            </p:nvCxnSpPr>
            <p:spPr>
              <a:xfrm>
                <a:off x="5587761" y="-107949"/>
                <a:ext cx="0" cy="7072628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/>
              <p:cNvCxnSpPr>
                <a:endCxn id="529" idx="0"/>
              </p:cNvCxnSpPr>
              <p:nvPr/>
            </p:nvCxnSpPr>
            <p:spPr>
              <a:xfrm>
                <a:off x="5268481" y="6964679"/>
                <a:ext cx="31928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Arrow Connector 515"/>
              <p:cNvCxnSpPr/>
              <p:nvPr/>
            </p:nvCxnSpPr>
            <p:spPr>
              <a:xfrm>
                <a:off x="5591562" y="-107760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Arrow Connector 517"/>
              <p:cNvCxnSpPr/>
              <p:nvPr/>
            </p:nvCxnSpPr>
            <p:spPr>
              <a:xfrm>
                <a:off x="5591562" y="27878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/>
              <p:cNvCxnSpPr/>
              <p:nvPr/>
            </p:nvCxnSpPr>
            <p:spPr>
              <a:xfrm>
                <a:off x="5748528" y="62865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/>
              <p:cNvCxnSpPr/>
              <p:nvPr/>
            </p:nvCxnSpPr>
            <p:spPr>
              <a:xfrm>
                <a:off x="5748528" y="484107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/>
              <p:cNvCxnSpPr/>
              <p:nvPr/>
            </p:nvCxnSpPr>
            <p:spPr>
              <a:xfrm>
                <a:off x="5748528" y="19431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/>
              <p:cNvCxnSpPr/>
              <p:nvPr/>
            </p:nvCxnSpPr>
            <p:spPr>
              <a:xfrm>
                <a:off x="5748528" y="49291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/>
              <p:cNvCxnSpPr>
                <a:stCxn id="487" idx="2"/>
                <a:endCxn id="501" idx="0"/>
              </p:cNvCxnSpPr>
              <p:nvPr/>
            </p:nvCxnSpPr>
            <p:spPr>
              <a:xfrm>
                <a:off x="5751600" y="488456"/>
                <a:ext cx="0" cy="6902944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>
                <a:off x="5436973" y="7389319"/>
                <a:ext cx="319389" cy="208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/>
              <p:cNvCxnSpPr/>
              <p:nvPr/>
            </p:nvCxnSpPr>
            <p:spPr>
              <a:xfrm>
                <a:off x="5748528" y="338455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3" name="Picture 522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7204" y="6883361"/>
                <a:ext cx="195048" cy="173715"/>
              </a:xfrm>
              <a:prstGeom prst="rect">
                <a:avLst/>
              </a:prstGeom>
            </p:spPr>
          </p:pic>
          <p:cxnSp>
            <p:nvCxnSpPr>
              <p:cNvPr id="527" name="Elbow Connector 526"/>
              <p:cNvCxnSpPr/>
              <p:nvPr/>
            </p:nvCxnSpPr>
            <p:spPr>
              <a:xfrm flipV="1">
                <a:off x="3710338" y="6553200"/>
                <a:ext cx="213962" cy="41701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8" name="Rectangle 527"/>
              <p:cNvSpPr/>
              <p:nvPr/>
            </p:nvSpPr>
            <p:spPr>
              <a:xfrm>
                <a:off x="2726609" y="696467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5473461" y="696467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2726609" y="11055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473461" y="-33654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00400" y="-533400"/>
                <a:ext cx="4191001" cy="7239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2" name="Elbow Connector 541"/>
              <p:cNvCxnSpPr>
                <a:stCxn id="6" idx="3"/>
                <a:endCxn id="25" idx="0"/>
              </p:cNvCxnSpPr>
              <p:nvPr/>
            </p:nvCxnSpPr>
            <p:spPr>
              <a:xfrm flipH="1">
                <a:off x="3924300" y="1638300"/>
                <a:ext cx="571500" cy="876300"/>
              </a:xfrm>
              <a:prstGeom prst="bentConnector4">
                <a:avLst>
                  <a:gd name="adj1" fmla="val -40000"/>
                  <a:gd name="adj2" fmla="val 8260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/>
            <p:cNvGrpSpPr/>
            <p:nvPr/>
          </p:nvGrpSpPr>
          <p:grpSpPr>
            <a:xfrm>
              <a:off x="4676446" y="19"/>
              <a:ext cx="723808" cy="5943579"/>
              <a:chOff x="4705396" y="19"/>
              <a:chExt cx="723808" cy="5943579"/>
            </a:xfrm>
          </p:grpSpPr>
          <p:pic>
            <p:nvPicPr>
              <p:cNvPr id="426" name="Picture 42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205" y="19"/>
                <a:ext cx="364190" cy="152381"/>
              </a:xfrm>
              <a:prstGeom prst="rect">
                <a:avLst/>
              </a:prstGeom>
            </p:spPr>
          </p:pic>
          <p:pic>
            <p:nvPicPr>
              <p:cNvPr id="428" name="Picture 42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5396" y="1444771"/>
                <a:ext cx="723808" cy="155429"/>
              </a:xfrm>
              <a:prstGeom prst="rect">
                <a:avLst/>
              </a:prstGeom>
            </p:spPr>
          </p:pic>
          <p:pic>
            <p:nvPicPr>
              <p:cNvPr id="430" name="Picture 42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206" y="2892571"/>
                <a:ext cx="588189" cy="155429"/>
              </a:xfrm>
              <a:prstGeom prst="rect">
                <a:avLst/>
              </a:prstGeom>
            </p:spPr>
          </p:pic>
          <p:pic>
            <p:nvPicPr>
              <p:cNvPr id="432" name="Picture 43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349" y="4282465"/>
                <a:ext cx="697903" cy="213334"/>
              </a:xfrm>
              <a:prstGeom prst="rect">
                <a:avLst/>
              </a:prstGeom>
            </p:spPr>
          </p:pic>
          <p:pic>
            <p:nvPicPr>
              <p:cNvPr id="434" name="Picture 43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5301" y="5730264"/>
                <a:ext cx="703998" cy="213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99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49.4563"/>
  <p:tag name="OUTPUTDPI" val="1200"/>
  <p:tag name="LATEXADDIN" val="\documentclass{article}&#10;\usepackage{amsmath}&#10;\pagestyle{empty}&#10;\begin{document}&#10;&#10;$e^{j(\text{-}\hat{\omega}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81.4773"/>
  <p:tag name="OUTPUTDPI" val="1200"/>
  <p:tag name="LATEXADDIN" val="\documentclass{article}&#10;\usepackage{amsmath}&#10;\pagestyle{empty}&#10;\begin{document}&#10;&#10;-$N_1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9.4826"/>
  <p:tag name="OUTPUTDPI" val="1200"/>
  <p:tag name="LATEXADDIN" val="\documentclass{article}&#10;\usepackage{amsmath}&#10;\pagestyle{empty}&#10;\begin{document}&#10;&#10;$N_2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18.2228"/>
  <p:tag name="OUTPUTDPI" val="1200"/>
  <p:tag name="LATEXADDIN" val="\documentclass{article}&#10;\usepackage{amsmath}&#10;\pagestyle{empty}&#10;\begin{document}&#10;&#10;$\mathbf{h}_\text{NO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141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28</cp:revision>
  <dcterms:created xsi:type="dcterms:W3CDTF">2017-04-03T15:15:41Z</dcterms:created>
  <dcterms:modified xsi:type="dcterms:W3CDTF">2017-04-11T16:49:21Z</dcterms:modified>
</cp:coreProperties>
</file>